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70" r:id="rId6"/>
    <p:sldId id="273" r:id="rId7"/>
    <p:sldId id="267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A843B0-7468-4B1A-AB6D-5400D4F8CDEB}" v="3" dt="2020-10-13T00:28:48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2" autoAdjust="0"/>
    <p:restoredTop sz="94660"/>
  </p:normalViewPr>
  <p:slideViewPr>
    <p:cSldViewPr snapToGrid="0">
      <p:cViewPr varScale="1">
        <p:scale>
          <a:sx n="80" d="100"/>
          <a:sy n="80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Toohey" userId="ff4cb1a5ee2b8d02" providerId="LiveId" clId="{28A843B0-7468-4B1A-AB6D-5400D4F8CDEB}"/>
    <pc:docChg chg="undo custSel mod addSld delSld modSld sldOrd">
      <pc:chgData name="Charles Toohey" userId="ff4cb1a5ee2b8d02" providerId="LiveId" clId="{28A843B0-7468-4B1A-AB6D-5400D4F8CDEB}" dt="2021-06-15T22:54:12.542" v="573" actId="47"/>
      <pc:docMkLst>
        <pc:docMk/>
      </pc:docMkLst>
      <pc:sldChg chg="add del">
        <pc:chgData name="Charles Toohey" userId="ff4cb1a5ee2b8d02" providerId="LiveId" clId="{28A843B0-7468-4B1A-AB6D-5400D4F8CDEB}" dt="2021-06-15T22:54:12.542" v="573" actId="47"/>
        <pc:sldMkLst>
          <pc:docMk/>
          <pc:sldMk cId="2666727575" sldId="259"/>
        </pc:sldMkLst>
      </pc:sldChg>
      <pc:sldChg chg="addSp delSp modSp mod setBg">
        <pc:chgData name="Charles Toohey" userId="ff4cb1a5ee2b8d02" providerId="LiveId" clId="{28A843B0-7468-4B1A-AB6D-5400D4F8CDEB}" dt="2020-10-13T00:18:45.175" v="559" actId="22"/>
        <pc:sldMkLst>
          <pc:docMk/>
          <pc:sldMk cId="1970939897" sldId="267"/>
        </pc:sldMkLst>
        <pc:spChg chg="mod">
          <ac:chgData name="Charles Toohey" userId="ff4cb1a5ee2b8d02" providerId="LiveId" clId="{28A843B0-7468-4B1A-AB6D-5400D4F8CDEB}" dt="2020-10-13T00:03:49.391" v="2" actId="26606"/>
          <ac:spMkLst>
            <pc:docMk/>
            <pc:sldMk cId="1970939897" sldId="267"/>
            <ac:spMk id="2" creationId="{35FCF965-A9E4-4FB1-BE6E-F3F2689FD91F}"/>
          </ac:spMkLst>
        </pc:spChg>
        <pc:spChg chg="del">
          <ac:chgData name="Charles Toohey" userId="ff4cb1a5ee2b8d02" providerId="LiveId" clId="{28A843B0-7468-4B1A-AB6D-5400D4F8CDEB}" dt="2020-10-13T00:03:39.886" v="0" actId="22"/>
          <ac:spMkLst>
            <pc:docMk/>
            <pc:sldMk cId="1970939897" sldId="267"/>
            <ac:spMk id="6" creationId="{F474601B-6A6B-46B6-8E6F-B030DD2A7681}"/>
          </ac:spMkLst>
        </pc:spChg>
        <pc:spChg chg="add del mod">
          <ac:chgData name="Charles Toohey" userId="ff4cb1a5ee2b8d02" providerId="LiveId" clId="{28A843B0-7468-4B1A-AB6D-5400D4F8CDEB}" dt="2020-10-13T00:18:45.175" v="559" actId="22"/>
          <ac:spMkLst>
            <pc:docMk/>
            <pc:sldMk cId="1970939897" sldId="267"/>
            <ac:spMk id="7" creationId="{553A98A6-3D44-40BC-BB25-1100F00A5CEC}"/>
          </ac:spMkLst>
        </pc:spChg>
        <pc:spChg chg="add del">
          <ac:chgData name="Charles Toohey" userId="ff4cb1a5ee2b8d02" providerId="LiveId" clId="{28A843B0-7468-4B1A-AB6D-5400D4F8CDEB}" dt="2020-10-13T00:03:49.391" v="2" actId="26606"/>
          <ac:spMkLst>
            <pc:docMk/>
            <pc:sldMk cId="1970939897" sldId="267"/>
            <ac:spMk id="9" creationId="{7CA0DAA6-33B8-4A25-810D-2F4D816FB40E}"/>
          </ac:spMkLst>
        </pc:spChg>
        <pc:picChg chg="add del mod ord modCrop">
          <ac:chgData name="Charles Toohey" userId="ff4cb1a5ee2b8d02" providerId="LiveId" clId="{28A843B0-7468-4B1A-AB6D-5400D4F8CDEB}" dt="2020-10-13T00:18:37.355" v="557" actId="478"/>
          <ac:picMkLst>
            <pc:docMk/>
            <pc:sldMk cId="1970939897" sldId="267"/>
            <ac:picMk id="4" creationId="{B2F10109-EABC-4E31-B7FF-98F79ADE044A}"/>
          </ac:picMkLst>
        </pc:picChg>
        <pc:picChg chg="add mod ord modCrop">
          <ac:chgData name="Charles Toohey" userId="ff4cb1a5ee2b8d02" providerId="LiveId" clId="{28A843B0-7468-4B1A-AB6D-5400D4F8CDEB}" dt="2020-10-13T00:18:45.175" v="559" actId="22"/>
          <ac:picMkLst>
            <pc:docMk/>
            <pc:sldMk cId="1970939897" sldId="267"/>
            <ac:picMk id="10" creationId="{ADA98AFB-2CF1-4450-8313-2304C4A92284}"/>
          </ac:picMkLst>
        </pc:picChg>
      </pc:sldChg>
      <pc:sldChg chg="addSp delSp modSp mod">
        <pc:chgData name="Charles Toohey" userId="ff4cb1a5ee2b8d02" providerId="LiveId" clId="{28A843B0-7468-4B1A-AB6D-5400D4F8CDEB}" dt="2020-10-13T00:14:47.848" v="556" actId="18131"/>
        <pc:sldMkLst>
          <pc:docMk/>
          <pc:sldMk cId="3669562875" sldId="270"/>
        </pc:sldMkLst>
        <pc:spChg chg="del">
          <ac:chgData name="Charles Toohey" userId="ff4cb1a5ee2b8d02" providerId="LiveId" clId="{28A843B0-7468-4B1A-AB6D-5400D4F8CDEB}" dt="2020-10-13T00:14:35.832" v="553" actId="931"/>
          <ac:spMkLst>
            <pc:docMk/>
            <pc:sldMk cId="3669562875" sldId="270"/>
            <ac:spMk id="6" creationId="{F474601B-6A6B-46B6-8E6F-B030DD2A7681}"/>
          </ac:spMkLst>
        </pc:spChg>
        <pc:picChg chg="add mod modCrop">
          <ac:chgData name="Charles Toohey" userId="ff4cb1a5ee2b8d02" providerId="LiveId" clId="{28A843B0-7468-4B1A-AB6D-5400D4F8CDEB}" dt="2020-10-13T00:14:47.848" v="556" actId="18131"/>
          <ac:picMkLst>
            <pc:docMk/>
            <pc:sldMk cId="3669562875" sldId="270"/>
            <ac:picMk id="4" creationId="{1305FFB6-584A-45E2-8657-4C33D035B2EC}"/>
          </ac:picMkLst>
        </pc:picChg>
      </pc:sldChg>
      <pc:sldChg chg="addSp delSp modSp mod ord setBg modClrScheme delDesignElem chgLayout">
        <pc:chgData name="Charles Toohey" userId="ff4cb1a5ee2b8d02" providerId="LiveId" clId="{28A843B0-7468-4B1A-AB6D-5400D4F8CDEB}" dt="2020-10-20T00:14:46.985" v="570"/>
        <pc:sldMkLst>
          <pc:docMk/>
          <pc:sldMk cId="3187156960" sldId="272"/>
        </pc:sldMkLst>
        <pc:spChg chg="mod ord">
          <ac:chgData name="Charles Toohey" userId="ff4cb1a5ee2b8d02" providerId="LiveId" clId="{28A843B0-7468-4B1A-AB6D-5400D4F8CDEB}" dt="2020-10-13T00:23:23.669" v="565" actId="700"/>
          <ac:spMkLst>
            <pc:docMk/>
            <pc:sldMk cId="3187156960" sldId="272"/>
            <ac:spMk id="2" creationId="{35FCF965-A9E4-4FB1-BE6E-F3F2689FD91F}"/>
          </ac:spMkLst>
        </pc:spChg>
        <pc:spChg chg="del">
          <ac:chgData name="Charles Toohey" userId="ff4cb1a5ee2b8d02" providerId="LiveId" clId="{28A843B0-7468-4B1A-AB6D-5400D4F8CDEB}" dt="2020-10-13T00:09:53.448" v="31" actId="22"/>
          <ac:spMkLst>
            <pc:docMk/>
            <pc:sldMk cId="3187156960" sldId="272"/>
            <ac:spMk id="6" creationId="{F474601B-6A6B-46B6-8E6F-B030DD2A7681}"/>
          </ac:spMkLst>
        </pc:spChg>
        <pc:spChg chg="add del mod">
          <ac:chgData name="Charles Toohey" userId="ff4cb1a5ee2b8d02" providerId="LiveId" clId="{28A843B0-7468-4B1A-AB6D-5400D4F8CDEB}" dt="2020-10-13T00:22:44.952" v="561" actId="22"/>
          <ac:spMkLst>
            <pc:docMk/>
            <pc:sldMk cId="3187156960" sldId="272"/>
            <ac:spMk id="7" creationId="{AD4005EE-6C7F-42AF-950C-5E7C6CFA9D50}"/>
          </ac:spMkLst>
        </pc:spChg>
        <pc:spChg chg="add del">
          <ac:chgData name="Charles Toohey" userId="ff4cb1a5ee2b8d02" providerId="LiveId" clId="{28A843B0-7468-4B1A-AB6D-5400D4F8CDEB}" dt="2020-10-13T00:23:23.669" v="565" actId="700"/>
          <ac:spMkLst>
            <pc:docMk/>
            <pc:sldMk cId="3187156960" sldId="272"/>
            <ac:spMk id="14" creationId="{8AD13924-DC7C-4339-B194-8A4EFFBF2AC6}"/>
          </ac:spMkLst>
        </pc:spChg>
        <pc:spChg chg="add del">
          <ac:chgData name="Charles Toohey" userId="ff4cb1a5ee2b8d02" providerId="LiveId" clId="{28A843B0-7468-4B1A-AB6D-5400D4F8CDEB}" dt="2020-10-13T00:23:23.669" v="565" actId="700"/>
          <ac:spMkLst>
            <pc:docMk/>
            <pc:sldMk cId="3187156960" sldId="272"/>
            <ac:spMk id="16" creationId="{72458505-C9BA-445F-AE75-CFC7FF04F4E7}"/>
          </ac:spMkLst>
        </pc:spChg>
        <pc:picChg chg="add del mod ord modCrop">
          <ac:chgData name="Charles Toohey" userId="ff4cb1a5ee2b8d02" providerId="LiveId" clId="{28A843B0-7468-4B1A-AB6D-5400D4F8CDEB}" dt="2020-10-13T00:18:56.289" v="560" actId="478"/>
          <ac:picMkLst>
            <pc:docMk/>
            <pc:sldMk cId="3187156960" sldId="272"/>
            <ac:picMk id="4" creationId="{B5475F75-A652-40EB-855B-3C6D873DA6AF}"/>
          </ac:picMkLst>
        </pc:picChg>
        <pc:picChg chg="add mod ord modCrop">
          <ac:chgData name="Charles Toohey" userId="ff4cb1a5ee2b8d02" providerId="LiveId" clId="{28A843B0-7468-4B1A-AB6D-5400D4F8CDEB}" dt="2020-10-13T00:23:27.258" v="566" actId="1076"/>
          <ac:picMkLst>
            <pc:docMk/>
            <pc:sldMk cId="3187156960" sldId="272"/>
            <ac:picMk id="9" creationId="{F1D26A8C-76D5-4D01-9EE8-3F79AD0A1E42}"/>
          </ac:picMkLst>
        </pc:picChg>
      </pc:sldChg>
      <pc:sldChg chg="addSp delSp modSp">
        <pc:chgData name="Charles Toohey" userId="ff4cb1a5ee2b8d02" providerId="LiveId" clId="{28A843B0-7468-4B1A-AB6D-5400D4F8CDEB}" dt="2020-10-13T00:28:48.831" v="568" actId="1076"/>
        <pc:sldMkLst>
          <pc:docMk/>
          <pc:sldMk cId="1162184570" sldId="273"/>
        </pc:sldMkLst>
        <pc:spChg chg="del">
          <ac:chgData name="Charles Toohey" userId="ff4cb1a5ee2b8d02" providerId="LiveId" clId="{28A843B0-7468-4B1A-AB6D-5400D4F8CDEB}" dt="2020-10-13T00:28:45.263" v="567"/>
          <ac:spMkLst>
            <pc:docMk/>
            <pc:sldMk cId="1162184570" sldId="273"/>
            <ac:spMk id="6" creationId="{F474601B-6A6B-46B6-8E6F-B030DD2A7681}"/>
          </ac:spMkLst>
        </pc:spChg>
        <pc:picChg chg="add mod">
          <ac:chgData name="Charles Toohey" userId="ff4cb1a5ee2b8d02" providerId="LiveId" clId="{28A843B0-7468-4B1A-AB6D-5400D4F8CDEB}" dt="2020-10-13T00:28:48.831" v="568" actId="1076"/>
          <ac:picMkLst>
            <pc:docMk/>
            <pc:sldMk cId="1162184570" sldId="273"/>
            <ac:picMk id="1026" creationId="{DAE3252A-C28F-4236-B9CB-D856B61BDF5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DD6B-EC2F-4242-BB01-3ADB2EA0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6E81A-1139-4F60-ADAD-CDBFA2DA7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A7DA-A3ED-424E-96DB-EAC43B3A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0E7B-DE6B-4599-AB9A-D6E6D1C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98F17-D1A4-4B40-8467-04543C7A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4F3F-7F8C-4B62-83A5-552DFB19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B7699-2B3A-4817-9AC3-43FD9282F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F1A9-6856-45E2-8C6C-5C78A873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807F9-D2C6-4EE6-AE90-327FC325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0549-8F58-4348-9920-652E9FED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4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1ECD2-AC72-4B39-B658-44039FF9B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CE250-D2E2-4148-B0C4-5EEC101D4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E6582-DD76-46CC-A4B7-7889DF3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69BB8-5380-45F6-85BD-37209F9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002E-17D0-4016-AA60-4DBD5B8B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5B90-86EC-492C-8440-5BE029FC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4B971-FFBC-444C-9574-9D3B54B7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66CA0-A872-4564-80CA-5FEC4ECF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1036-6CDC-445C-A420-C8F19AA3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5A98F-1722-408F-9EAF-DD105A67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E4D1-759E-4B80-9D6F-7700A8CD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5114-CD19-406E-8705-96803BC30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8F7AF-E616-4F57-A855-C02E4119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F85F8-5B2C-49AB-ACE3-206BEDDE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9AD0B-2401-4303-B6E3-E10A4408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4CDF-BB67-47FC-BF1B-DB02A674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A57AE-432B-4C7F-AFD5-02DA1AB1A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59AFA-4DCC-4AAB-A636-A768FCC6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A2CC-F2EE-4979-8BBC-A34D0009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4CF7A-3807-4981-82FE-9DFBEED4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DDECA-5A1A-4973-9442-C4828544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1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A80D-F0D5-4D0E-A595-37B132C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C3DE0-C588-424F-99AD-81C63CBF6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99559-C376-4106-B5B8-DE2548E8B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C5DA3-BFFC-4144-9DE2-F9BD5D554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C142-9FBA-441E-A2EE-8A26CD28D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3BFF5-7AB9-4517-84AF-11B4195E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63660-8C4C-44F0-BB2E-A2E06C02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85D26-D27D-4780-B4D8-652336F5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FB5D-6D01-46C3-90E2-6EF7C7DD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BEC61-F94D-46EA-93C3-3D29473C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8D31F-B3A3-44A7-BE2E-54CED001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FC639-D8CC-4126-AE01-D7ECE4FE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0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11337-DCED-48AE-9781-145604B2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E84E-2E44-4497-B8AA-769AD7E9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88F-8746-4FE0-AB58-50B514C8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E9AD-7C5B-43BF-BC81-663C3B7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248D-04F1-4ACE-8F99-0844D0618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34B85-1772-4F38-A7E7-EB8B511E6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4CC1-4267-4CC4-88D6-3A28AFF5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253FA-41D5-46A5-8FA6-3BB510DA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524AA-7B5D-4D45-A1D6-B2C17247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1104-3193-4DE3-9579-D9AA8F0E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3E60D-5591-47FB-8383-3CF2A6D2F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93396-1B46-429A-A1C7-6319CC46E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B73A-2A95-4544-9F11-6D8DF3A1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2299-81B8-4894-B8B7-C1A0EF0D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117A-21AA-4F59-A2B7-7BC19EB7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5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17E4F-9347-44CD-9477-1AF2334B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CF40D-687B-4129-846D-C33C3CF7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B308-7023-40D0-A9D7-0A50FDE28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4102-7A5A-4E11-ABC2-D0BBAAF8E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0775C-EC89-455E-B408-FFCE8D86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198B-61B4-490F-AA97-99CFA2CF36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CEIS101</a:t>
            </a:r>
            <a:br>
              <a:rPr lang="en-US" dirty="0"/>
            </a:br>
            <a:r>
              <a:rPr lang="en-US" dirty="0"/>
              <a:t>Module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87C98-6E1F-4B38-91BE-8941A7E9C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Adding Automated Light to Smart </a:t>
            </a:r>
            <a:r>
              <a:rPr lang="en-US"/>
              <a:t>Home System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2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CF965-A9E4-4FB1-BE6E-F3F2689F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165" y="457200"/>
            <a:ext cx="10493088" cy="773723"/>
          </a:xfrm>
        </p:spPr>
        <p:txBody>
          <a:bodyPr>
            <a:normAutofit/>
          </a:bodyPr>
          <a:lstStyle/>
          <a:p>
            <a:r>
              <a:rPr lang="en-US" sz="4400" dirty="0"/>
              <a:t>Circuit with automated LED off (picture)</a:t>
            </a:r>
          </a:p>
        </p:txBody>
      </p:sp>
      <p:pic>
        <p:nvPicPr>
          <p:cNvPr id="4" name="Picture Placeholder 3" descr="A close up of a computer&#10;&#10;Description automatically generated">
            <a:extLst>
              <a:ext uri="{FF2B5EF4-FFF2-40B4-BE49-F238E27FC236}">
                <a16:creationId xmlns:a16="http://schemas.microsoft.com/office/drawing/2014/main" id="{1305FFB6-584A-45E2-8657-4C33D035B2E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61" t="33003" r="6561" b="47013"/>
          <a:stretch/>
        </p:blipFill>
        <p:spPr>
          <a:xfrm>
            <a:off x="923925" y="1330325"/>
            <a:ext cx="10574338" cy="4876800"/>
          </a:xfrm>
        </p:spPr>
      </p:pic>
    </p:spTree>
    <p:extLst>
      <p:ext uri="{BB962C8B-B14F-4D97-AF65-F5344CB8AC3E}">
        <p14:creationId xmlns:p14="http://schemas.microsoft.com/office/powerpoint/2010/main" val="366956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CF965-A9E4-4FB1-BE6E-F3F2689F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165" y="457200"/>
            <a:ext cx="10493088" cy="773723"/>
          </a:xfrm>
        </p:spPr>
        <p:txBody>
          <a:bodyPr>
            <a:normAutofit/>
          </a:bodyPr>
          <a:lstStyle/>
          <a:p>
            <a:r>
              <a:rPr lang="en-US" sz="4400" dirty="0"/>
              <a:t>Circuit with automated LED on (picture)</a:t>
            </a:r>
          </a:p>
        </p:txBody>
      </p:sp>
      <p:pic>
        <p:nvPicPr>
          <p:cNvPr id="1026" name="Picture 2" descr="No description available.">
            <a:extLst>
              <a:ext uri="{FF2B5EF4-FFF2-40B4-BE49-F238E27FC236}">
                <a16:creationId xmlns:a16="http://schemas.microsoft.com/office/drawing/2014/main" id="{DAE3252A-C28F-4236-B9CB-D856B61BDF5B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82" b="39382"/>
          <a:stretch>
            <a:fillRect/>
          </a:stretch>
        </p:blipFill>
        <p:spPr bwMode="auto">
          <a:xfrm>
            <a:off x="730497" y="1230923"/>
            <a:ext cx="10574338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18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CF965-A9E4-4FB1-BE6E-F3F2689F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7200"/>
            <a:ext cx="10493088" cy="773723"/>
          </a:xfrm>
        </p:spPr>
        <p:txBody>
          <a:bodyPr>
            <a:normAutofit/>
          </a:bodyPr>
          <a:lstStyle/>
          <a:p>
            <a:r>
              <a:rPr lang="en-US" sz="4400"/>
              <a:t>Arduino Code (screenshot)</a:t>
            </a:r>
            <a:endParaRPr lang="en-US" sz="4400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DA98AFB-2CF1-4450-8313-2304C4A9228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7719" b="7719"/>
          <a:stretch/>
        </p:blipFill>
        <p:spPr>
          <a:xfrm>
            <a:off x="2427288" y="1331913"/>
            <a:ext cx="6172200" cy="4873625"/>
          </a:xfrm>
        </p:spPr>
      </p:pic>
    </p:spTree>
    <p:extLst>
      <p:ext uri="{BB962C8B-B14F-4D97-AF65-F5344CB8AC3E}">
        <p14:creationId xmlns:p14="http://schemas.microsoft.com/office/powerpoint/2010/main" val="197093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CF965-A9E4-4FB1-BE6E-F3F2689FD91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/>
              <a:t>Serial Plotter (screenshot)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F1D26A8C-76D5-4D01-9EE8-3F79AD0A1E42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2"/>
          <a:srcRect r="508" b="3"/>
          <a:stretch/>
        </p:blipFill>
        <p:spPr>
          <a:xfrm>
            <a:off x="3560418" y="1690688"/>
            <a:ext cx="3860800" cy="463391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8715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378DE8F3B0C4B9CDFA4D2D69C6C5E" ma:contentTypeVersion="9" ma:contentTypeDescription="Create a new document." ma:contentTypeScope="" ma:versionID="13fb428f1aabc9b8ba308684ac21eeba">
  <xsd:schema xmlns:xsd="http://www.w3.org/2001/XMLSchema" xmlns:xs="http://www.w3.org/2001/XMLSchema" xmlns:p="http://schemas.microsoft.com/office/2006/metadata/properties" xmlns:ns2="72d70920-3115-43d8-8443-3c61d82a113c" targetNamespace="http://schemas.microsoft.com/office/2006/metadata/properties" ma:root="true" ma:fieldsID="6ddbf4286154e98e56ecd1cd1ae9678f" ns2:_="">
    <xsd:import namespace="72d70920-3115-43d8-8443-3c61d82a11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70920-3115-43d8-8443-3c61d82a11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E30318-229F-409F-AD82-200EBB38B4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DFFE28-1FAB-49D1-95E5-8B6B5F20413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55E186-3745-481E-B499-4D458E4BBA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d70920-3115-43d8-8443-3c61d82a1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37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CEIS101 Module 6</vt:lpstr>
      <vt:lpstr>Circuit with automated LED off (picture)</vt:lpstr>
      <vt:lpstr>Circuit with automated LED on (picture)</vt:lpstr>
      <vt:lpstr>Arduino Code (screenshot)</vt:lpstr>
      <vt:lpstr>Serial Plotter (screenshot)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CEIS101 Module 1</dc:title>
  <dc:creator>William Sullivan</dc:creator>
  <cp:lastModifiedBy>Charles Toohey</cp:lastModifiedBy>
  <cp:revision>55</cp:revision>
  <dcterms:created xsi:type="dcterms:W3CDTF">2018-12-20T22:43:36Z</dcterms:created>
  <dcterms:modified xsi:type="dcterms:W3CDTF">2021-06-15T22:54:29Z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0x010100A71378DE8F3B0C4B9CDFA4D2D69C6C5E</vt:lpwstr>
  </property>
</Properties>
</file>