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5 Network Configuration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here:192.168.1.103/24 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494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</a:t>
            </a:r>
            <a:r>
              <a:rPr lang="en-US" sz="2000"/>
              <a:t>a screenshot </a:t>
            </a:r>
            <a:r>
              <a:rPr lang="en-US" sz="2000" dirty="0"/>
              <a:t>of the output in Step 6.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4D97D0B-3B16-42FF-ADDB-ACFCB50FED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828" r="7828"/>
          <a:stretch/>
        </p:blipFill>
        <p:spPr>
          <a:xfrm>
            <a:off x="6019800" y="1682750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–r  eth0</a:t>
            </a:r>
            <a:r>
              <a:rPr lang="en-US" sz="1800" dirty="0"/>
              <a:t> command? [hint: the message name is in uppercase.]</a:t>
            </a:r>
          </a:p>
          <a:p>
            <a:r>
              <a:rPr lang="en-US" dirty="0"/>
              <a:t>Answer here: DHCPRERELEASE</a:t>
            </a:r>
          </a:p>
          <a:p>
            <a:endParaRPr lang="en-US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eth0 </a:t>
            </a:r>
            <a:r>
              <a:rPr lang="en-US" sz="1800" dirty="0"/>
              <a:t>command? [hint: the message names are in uppercase.]</a:t>
            </a:r>
          </a:p>
          <a:p>
            <a:r>
              <a:rPr lang="en-US" dirty="0"/>
              <a:t>Answer here: DHCPDISCOVER DHCPOFFER DHCPREQUEST DHCPACK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5.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5EAF4A5-0F88-4DD9-B5CD-97DE69F7B6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286" r="11286"/>
          <a:stretch/>
        </p:blipFill>
        <p:spPr/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Props1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182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Course Project </vt:lpstr>
      <vt:lpstr>Discover host IP configurations</vt:lpstr>
      <vt:lpstr>Manage network interfaces</vt:lpstr>
      <vt:lpstr>Use network utilities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Charles Toohey</cp:lastModifiedBy>
  <cp:revision>136</cp:revision>
  <dcterms:created xsi:type="dcterms:W3CDTF">2018-12-20T22:43:36Z</dcterms:created>
  <dcterms:modified xsi:type="dcterms:W3CDTF">2021-06-16T01:16:18Z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