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5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DD6B-EC2F-4242-BB01-3ADB2EA0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6E81A-1139-4F60-ADAD-CDBFA2DA7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A7DA-A3ED-424E-96DB-EAC43B3A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0E7B-DE6B-4599-AB9A-D6E6D1C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8F17-D1A4-4B40-8467-04543C7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4F3F-7F8C-4B62-83A5-552DFB1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B7699-2B3A-4817-9AC3-43FD9282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F1A9-6856-45E2-8C6C-5C78A873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07F9-D2C6-4EE6-AE90-327FC325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0549-8F58-4348-9920-652E9FED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ECD2-AC72-4B39-B658-44039FF9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CE250-D2E2-4148-B0C4-5EEC101D4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E6582-DD76-46CC-A4B7-7889DF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9BB8-5380-45F6-85BD-37209F9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02E-17D0-4016-AA60-4DBD5B8B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B90-86EC-492C-8440-5BE029F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B971-FFBC-444C-9574-9D3B54B7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66CA0-A872-4564-80CA-5FEC4ECF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1036-6CDC-445C-A420-C8F19AA3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A98F-1722-408F-9EAF-DD105A6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E4D1-759E-4B80-9D6F-7700A8C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14-CD19-406E-8705-96803BC3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8F7AF-E616-4F57-A855-C02E4119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85F8-5B2C-49AB-ACE3-206BEDDE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AD0B-2401-4303-B6E3-E10A440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CDF-BB67-47FC-BF1B-DB02A674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57AE-432B-4C7F-AFD5-02DA1AB1A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59AFA-4DCC-4AAB-A636-A768FCC6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A2CC-F2EE-4979-8BBC-A34D0009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CF7A-3807-4981-82FE-9DFBEED4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ECA-5A1A-4973-9442-C482854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A80D-F0D5-4D0E-A595-37B132C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C3DE0-C588-424F-99AD-81C63CBF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99559-C376-4106-B5B8-DE2548E8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C5DA3-BFFC-4144-9DE2-F9BD5D554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C142-9FBA-441E-A2EE-8A26CD28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3BFF5-7AB9-4517-84AF-11B4195E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63660-8C4C-44F0-BB2E-A2E06C0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85D26-D27D-4780-B4D8-652336F5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FB5D-6D01-46C3-90E2-6EF7C7D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BEC61-F94D-46EA-93C3-3D29473C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8D31F-B3A3-44A7-BE2E-54CED001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FC639-D8CC-4126-AE01-D7ECE4FE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11337-DCED-48AE-9781-145604B2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E84E-2E44-4497-B8AA-769AD7E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88F-8746-4FE0-AB58-50B514C8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E9AD-7C5B-43BF-BC81-663C3B7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248D-04F1-4ACE-8F99-0844D061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34B85-1772-4F38-A7E7-EB8B511E6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4CC1-4267-4CC4-88D6-3A28AFF5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253FA-41D5-46A5-8FA6-3BB510DA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24AA-7B5D-4D45-A1D6-B2C17247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1104-3193-4DE3-9579-D9AA8F0E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3E60D-5591-47FB-8383-3CF2A6D2F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93396-1B46-429A-A1C7-6319CC46E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B73A-2A95-4544-9F11-6D8DF3A1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2299-81B8-4894-B8B7-C1A0EF0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117A-21AA-4F59-A2B7-7BC19EB7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17E4F-9347-44CD-9477-1AF2334B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CF40D-687B-4129-846D-C33C3CF7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308-7023-40D0-A9D7-0A50FDE28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4102-7A5A-4E11-ABC2-D0BBAAF8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775C-EC89-455E-B408-FFCE8D86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5" y="86981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Course Project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455" y="334948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Operating Systems</a:t>
            </a:r>
          </a:p>
          <a:p>
            <a:r>
              <a:rPr lang="en-US" dirty="0"/>
              <a:t>Module 3 Linux Shell Scripts</a:t>
            </a:r>
          </a:p>
        </p:txBody>
      </p:sp>
    </p:spTree>
    <p:extLst>
      <p:ext uri="{BB962C8B-B14F-4D97-AF65-F5344CB8AC3E}">
        <p14:creationId xmlns:p14="http://schemas.microsoft.com/office/powerpoint/2010/main" val="73752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805" y="428918"/>
            <a:ext cx="8144414" cy="785949"/>
          </a:xfrm>
        </p:spPr>
        <p:txBody>
          <a:bodyPr>
            <a:noAutofit/>
          </a:bodyPr>
          <a:lstStyle/>
          <a:p>
            <a:r>
              <a:rPr lang="en-US" sz="4000" dirty="0"/>
              <a:t>Create a shell script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2805" y="1328469"/>
            <a:ext cx="8846389" cy="4917496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1. What are the file permissions of the script?</a:t>
            </a:r>
          </a:p>
          <a:p>
            <a:r>
              <a:rPr lang="en-US" sz="1700" dirty="0"/>
              <a:t>Answer here: read write no execute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900" dirty="0"/>
              <a:t>2. What’s the name of the user-defined variable in the script?</a:t>
            </a:r>
          </a:p>
          <a:p>
            <a:r>
              <a:rPr lang="en-US" sz="1700" dirty="0"/>
              <a:t>Answer here: text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900" dirty="0"/>
              <a:t>3. Which redirection meta-character is used in the script? What does it do?</a:t>
            </a:r>
          </a:p>
          <a:p>
            <a:r>
              <a:rPr lang="en-US" sz="1700" dirty="0"/>
              <a:t>Answer here</a:t>
            </a:r>
            <a:r>
              <a:rPr lang="en-US" sz="1700"/>
              <a:t>:  &gt;&gt; </a:t>
            </a:r>
            <a:r>
              <a:rPr lang="en-US" sz="1700" dirty="0"/>
              <a:t>redirection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900" dirty="0"/>
              <a:t>References:</a:t>
            </a:r>
          </a:p>
          <a:p>
            <a:r>
              <a:rPr lang="en-US" sz="1700" dirty="0"/>
              <a:t>1.</a:t>
            </a:r>
          </a:p>
          <a:p>
            <a:r>
              <a:rPr lang="en-US" sz="1700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23247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23762"/>
            <a:ext cx="2739435" cy="1694448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Change script file permissions</a:t>
            </a:r>
          </a:p>
        </p:txBody>
      </p:sp>
      <p:pic>
        <p:nvPicPr>
          <p:cNvPr id="4" name="Picture Placeholder 3" descr="Text&#10;&#10;Description automatically generated">
            <a:extLst>
              <a:ext uri="{FF2B5EF4-FFF2-40B4-BE49-F238E27FC236}">
                <a16:creationId xmlns:a16="http://schemas.microsoft.com/office/drawing/2014/main" id="{71435141-C700-433C-A2A0-DA0A950858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0" b="2160"/>
          <a:stretch>
            <a:fillRect/>
          </a:stretch>
        </p:blipFill>
        <p:spPr>
          <a:xfrm>
            <a:off x="4035288" y="886618"/>
            <a:ext cx="7518884" cy="5084763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1" y="3002295"/>
            <a:ext cx="2739435" cy="2688559"/>
          </a:xfrm>
        </p:spPr>
        <p:txBody>
          <a:bodyPr/>
          <a:lstStyle/>
          <a:p>
            <a:r>
              <a:rPr lang="en-US" sz="2000" dirty="0"/>
              <a:t>Take a screenshot of the output in Step 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53443"/>
            <a:ext cx="2739435" cy="1885472"/>
          </a:xfrm>
        </p:spPr>
        <p:txBody>
          <a:bodyPr>
            <a:noAutofit/>
          </a:bodyPr>
          <a:lstStyle/>
          <a:p>
            <a:r>
              <a:rPr lang="en-US" sz="4000" dirty="0"/>
              <a:t>Set the PATH variable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72CC557-5E48-4CB0-8713-624D23439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4023" y="853443"/>
            <a:ext cx="7471365" cy="5085987"/>
          </a:xfrm>
        </p:spPr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59118"/>
            <a:ext cx="2739435" cy="1648393"/>
          </a:xfrm>
        </p:spPr>
        <p:txBody>
          <a:bodyPr/>
          <a:lstStyle/>
          <a:p>
            <a:r>
              <a:rPr lang="en-US" sz="2000" dirty="0"/>
              <a:t>Take a screenshot of the output in Step 6.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ABFC5-B246-46BF-82C2-EFCA84278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515" y="853443"/>
            <a:ext cx="7192379" cy="48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61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800175"/>
            <a:ext cx="2739435" cy="2454830"/>
          </a:xfrm>
        </p:spPr>
        <p:txBody>
          <a:bodyPr>
            <a:noAutofit/>
          </a:bodyPr>
          <a:lstStyle/>
          <a:p>
            <a:r>
              <a:rPr lang="en-US" sz="4000" dirty="0"/>
              <a:t>Make the PATH variable permanent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851F5B24-61A3-4ED8-A161-33EF660DA6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35" r="235"/>
          <a:stretch/>
        </p:blipFill>
        <p:spPr>
          <a:xfrm>
            <a:off x="3510647" y="886618"/>
            <a:ext cx="4464257" cy="5084763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0" y="3496460"/>
            <a:ext cx="2739435" cy="164839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Run the </a:t>
            </a:r>
            <a:r>
              <a:rPr lang="en-US" sz="2000" i="1" dirty="0" err="1"/>
              <a:t>todolist</a:t>
            </a:r>
            <a:r>
              <a:rPr lang="en-US" sz="2000" dirty="0"/>
              <a:t> script before and after making the PATH variable permanent. Take a screenshot of both Terminal windows.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73783E-B274-4987-B5E3-7AB7A825CA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904" y="886618"/>
            <a:ext cx="4051443" cy="518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49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f681fcbd-d5a2-4336-a092-82e7af704741" xsi:nil="true"/>
    <_ip_UnifiedCompliancePolicyUIAction xmlns="http://schemas.microsoft.com/sharepoint/v3" xsi:nil="true"/>
    <MigrationWizIdDocumentLibraryPermissions xmlns="f681fcbd-d5a2-4336-a092-82e7af704741" xsi:nil="true"/>
    <MigrationWizIdPermissionLevels xmlns="f681fcbd-d5a2-4336-a092-82e7af704741" xsi:nil="true"/>
    <MigrationWizId xmlns="f681fcbd-d5a2-4336-a092-82e7af704741" xsi:nil="true"/>
    <_ip_UnifiedCompliancePolicyProperties xmlns="http://schemas.microsoft.com/sharepoint/v3" xsi:nil="true"/>
    <MigrationWizIdSecurityGroups xmlns="f681fcbd-d5a2-4336-a092-82e7af70474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F29DAF2B2474CAA0976D75413A80B" ma:contentTypeVersion="20" ma:contentTypeDescription="Create a new document." ma:contentTypeScope="" ma:versionID="f1a4acc4b85180fe6975a37171a89f22">
  <xsd:schema xmlns:xsd="http://www.w3.org/2001/XMLSchema" xmlns:xs="http://www.w3.org/2001/XMLSchema" xmlns:p="http://schemas.microsoft.com/office/2006/metadata/properties" xmlns:ns1="http://schemas.microsoft.com/sharepoint/v3" xmlns:ns3="f681fcbd-d5a2-4336-a092-82e7af704741" xmlns:ns4="c9140fa4-d231-4bf2-8e30-bda3cfa5fa06" targetNamespace="http://schemas.microsoft.com/office/2006/metadata/properties" ma:root="true" ma:fieldsID="d88427010be71365af5c7bdb809d71bb" ns1:_="" ns3:_="" ns4:_="">
    <xsd:import namespace="http://schemas.microsoft.com/sharepoint/v3"/>
    <xsd:import namespace="f681fcbd-d5a2-4336-a092-82e7af704741"/>
    <xsd:import namespace="c9140fa4-d231-4bf2-8e30-bda3cfa5fa06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1fcbd-d5a2-4336-a092-82e7af70474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40fa4-d231-4bf2-8e30-bda3cfa5f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76A087-F172-46B9-A2DB-782D42C9C2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9C8190-CE04-4B04-BDD3-98C89D360309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f681fcbd-d5a2-4336-a092-82e7af704741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c9140fa4-d231-4bf2-8e30-bda3cfa5fa0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553AF5-258F-41BE-BCB0-58C2BB724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81fcbd-d5a2-4336-a092-82e7af704741"/>
    <ds:schemaRef ds:uri="c9140fa4-d231-4bf2-8e30-bda3cfa5f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130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Course Project </vt:lpstr>
      <vt:lpstr>Create a shell script</vt:lpstr>
      <vt:lpstr>Change script file permissions</vt:lpstr>
      <vt:lpstr>Set the PATH variable</vt:lpstr>
      <vt:lpstr>Make the PATH variable permanent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Charles Toohey</cp:lastModifiedBy>
  <cp:revision>89</cp:revision>
  <dcterms:created xsi:type="dcterms:W3CDTF">2018-12-20T22:43:36Z</dcterms:created>
  <dcterms:modified xsi:type="dcterms:W3CDTF">2021-06-16T01:17:51Z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0x01010007FF29DAF2B2474CAA0976D75413A80B</vt:lpwstr>
  </property>
</Properties>
</file>