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61" r:id="rId7"/>
    <p:sldId id="257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0" d="100"/>
          <a:sy n="80" d="100"/>
        </p:scale>
        <p:origin x="64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CDD6B-EC2F-4242-BB01-3ADB2EA05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06E81A-1139-4F60-ADAD-CDBFA2DA7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CA7DA-A3ED-424E-96DB-EAC43B3A9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20E7B-DE6B-4599-AB9A-D6E6D1C52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98F17-D1A4-4B40-8467-04543C7AB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1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54F3F-7F8C-4B62-83A5-552DFB190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BB7699-2B3A-4817-9AC3-43FD9282F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3F1A9-6856-45E2-8C6C-5C78A873D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807F9-D2C6-4EE6-AE90-327FC3253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B0549-8F58-4348-9920-652E9FEDC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4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41ECD2-AC72-4B39-B658-44039FF9BC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FCE250-D2E2-4148-B0C4-5EEC101D4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E6582-DD76-46CC-A4B7-7889DF306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69BB8-5380-45F6-85BD-37209F96D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1002E-17D0-4016-AA60-4DBD5B8BF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0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35B90-86EC-492C-8440-5BE029FCA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4B971-FFBC-444C-9574-9D3B54B7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66CA0-A872-4564-80CA-5FEC4ECF6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A1036-6CDC-445C-A420-C8F19AA31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5A98F-1722-408F-9EAF-DD105A67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6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9E4D1-759E-4B80-9D6F-7700A8CDD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D5114-CD19-406E-8705-96803BC30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8F7AF-E616-4F57-A855-C02E4119B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F85F8-5B2C-49AB-ACE3-206BEDDEC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9AD0B-2401-4303-B6E3-E10A44089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8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44CDF-BB67-47FC-BF1B-DB02A6749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A57AE-432B-4C7F-AFD5-02DA1AB1AC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59AFA-4DCC-4AAB-A636-A768FCC63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2A2CC-F2EE-4979-8BBC-A34D00091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14CF7A-3807-4981-82FE-9DFBEED4C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DDECA-5A1A-4973-9442-C48285448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19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0A80D-F0D5-4D0E-A595-37B132CF9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C3DE0-C588-424F-99AD-81C63CBF6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99559-C376-4106-B5B8-DE2548E8B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EC5DA3-BFFC-4144-9DE2-F9BD5D5548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B6C142-9FBA-441E-A2EE-8A26CD28D1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13BFF5-7AB9-4517-84AF-11B4195E5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D63660-8C4C-44F0-BB2E-A2E06C020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585D26-D27D-4780-B4D8-652336F54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6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7FB5D-6D01-46C3-90E2-6EF7C7DD9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ABEC61-F94D-46EA-93C3-3D29473CC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8D31F-B3A3-44A7-BE2E-54CED0016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7FC639-D8CC-4126-AE01-D7ECE4FE3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0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D11337-DCED-48AE-9781-145604B22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90E84E-2E44-4497-B8AA-769AD7E93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3588F-8746-4FE0-AB58-50B514C86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3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7E9AD-7C5B-43BF-BC81-663C3B7F4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B248D-04F1-4ACE-8F99-0844D0618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034B85-1772-4F38-A7E7-EB8B511E6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84CC1-4267-4CC4-88D6-3A28AFF5E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253FA-41D5-46A5-8FA6-3BB510DA9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5524AA-7B5D-4D45-A1D6-B2C17247F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97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91104-3193-4DE3-9579-D9AA8F0EF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F3E60D-5591-47FB-8383-3CF2A6D2F8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693396-1B46-429A-A1C7-6319CC46E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3BB73A-2A95-4544-9F11-6D8DF3A13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82299-81B8-4894-B8B7-C1A0EF0D8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0117A-21AA-4F59-A2B7-7BC19EB7D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5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317E4F-9347-44CD-9477-1AF2334B8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CF40D-687B-4129-846D-C33C3CF7D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5B308-7023-40D0-A9D7-0A50FDE281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94102-7A5A-4E11-ABC2-D0BBAAF8E0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0775C-EC89-455E-B408-FFCE8D86FA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8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8198B-61B4-490F-AA97-99CFA2CF3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0455" y="869810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Course Project</a:t>
            </a:r>
            <a:br>
              <a:rPr lang="en-US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B87C98-6E1F-4B38-91BE-8941A7E9C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0455" y="3349485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/>
              <a:t>Operating Systems</a:t>
            </a:r>
          </a:p>
          <a:p>
            <a:r>
              <a:rPr lang="en-US" dirty="0"/>
              <a:t>Module 3 Linux Shell Scripts</a:t>
            </a:r>
          </a:p>
        </p:txBody>
      </p:sp>
    </p:spTree>
    <p:extLst>
      <p:ext uri="{BB962C8B-B14F-4D97-AF65-F5344CB8AC3E}">
        <p14:creationId xmlns:p14="http://schemas.microsoft.com/office/powerpoint/2010/main" val="737525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70DED-E942-4274-A5C5-61D0403ED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2805" y="428918"/>
            <a:ext cx="8144414" cy="785949"/>
          </a:xfrm>
        </p:spPr>
        <p:txBody>
          <a:bodyPr>
            <a:noAutofit/>
          </a:bodyPr>
          <a:lstStyle/>
          <a:p>
            <a:r>
              <a:rPr lang="en-US" sz="4000" dirty="0"/>
              <a:t>Create a shell script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DDAB32-E602-42AB-85E5-81A683738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2805" y="1328469"/>
            <a:ext cx="8846389" cy="4917496"/>
          </a:xfrm>
        </p:spPr>
        <p:txBody>
          <a:bodyPr>
            <a:normAutofit fontScale="92500" lnSpcReduction="10000"/>
          </a:bodyPr>
          <a:lstStyle/>
          <a:p>
            <a:r>
              <a:rPr lang="en-US" sz="1900" dirty="0"/>
              <a:t>1. What are the file permissions of the script?</a:t>
            </a:r>
          </a:p>
          <a:p>
            <a:r>
              <a:rPr lang="en-US" sz="1700" dirty="0"/>
              <a:t>Answer here: read write no execute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1900" dirty="0"/>
              <a:t>2. What’s the name of the user-defined variable in the script?</a:t>
            </a:r>
          </a:p>
          <a:p>
            <a:r>
              <a:rPr lang="en-US" sz="1700" dirty="0"/>
              <a:t>Answer here: text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1900" dirty="0"/>
              <a:t>3. Which redirection meta-character is used in the script? What does it do?</a:t>
            </a:r>
          </a:p>
          <a:p>
            <a:r>
              <a:rPr lang="en-US" sz="1700" dirty="0"/>
              <a:t>Answer here</a:t>
            </a:r>
            <a:r>
              <a:rPr lang="en-US" sz="1700"/>
              <a:t>:  &gt;&gt; </a:t>
            </a:r>
            <a:r>
              <a:rPr lang="en-US" sz="1700" dirty="0"/>
              <a:t>redirection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1900" dirty="0"/>
              <a:t>References:</a:t>
            </a:r>
          </a:p>
          <a:p>
            <a:r>
              <a:rPr lang="en-US" sz="1700" dirty="0"/>
              <a:t>1.</a:t>
            </a:r>
          </a:p>
          <a:p>
            <a:r>
              <a:rPr lang="en-US" sz="1700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3232477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70DED-E942-4274-A5C5-61D0403ED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023762"/>
            <a:ext cx="2739435" cy="1694448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Change script file permissions</a:t>
            </a:r>
          </a:p>
        </p:txBody>
      </p:sp>
      <p:pic>
        <p:nvPicPr>
          <p:cNvPr id="4" name="Picture Placeholder 3" descr="Text&#10;&#10;Description automatically generated">
            <a:extLst>
              <a:ext uri="{FF2B5EF4-FFF2-40B4-BE49-F238E27FC236}">
                <a16:creationId xmlns:a16="http://schemas.microsoft.com/office/drawing/2014/main" id="{71435141-C700-433C-A2A0-DA0A9508582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0" b="2160"/>
          <a:stretch>
            <a:fillRect/>
          </a:stretch>
        </p:blipFill>
        <p:spPr>
          <a:xfrm>
            <a:off x="4035288" y="886618"/>
            <a:ext cx="7518884" cy="5084763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DDAB32-E602-42AB-85E5-81A683738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1" y="3002295"/>
            <a:ext cx="2739435" cy="2688559"/>
          </a:xfrm>
        </p:spPr>
        <p:txBody>
          <a:bodyPr/>
          <a:lstStyle/>
          <a:p>
            <a:r>
              <a:rPr lang="en-US" sz="2000" dirty="0"/>
              <a:t>Take a screenshot of the output in Step 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8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70DED-E942-4274-A5C5-61D0403ED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53443"/>
            <a:ext cx="2739435" cy="1885472"/>
          </a:xfrm>
        </p:spPr>
        <p:txBody>
          <a:bodyPr>
            <a:noAutofit/>
          </a:bodyPr>
          <a:lstStyle/>
          <a:p>
            <a:r>
              <a:rPr lang="en-US" sz="4000" dirty="0"/>
              <a:t>Set the PATH variable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72CC557-5E48-4CB0-8713-624D23439B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4023" y="853443"/>
            <a:ext cx="7471365" cy="5085987"/>
          </a:xfrm>
        </p:spPr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DDAB32-E602-42AB-85E5-81A683738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59118"/>
            <a:ext cx="2739435" cy="1648393"/>
          </a:xfrm>
        </p:spPr>
        <p:txBody>
          <a:bodyPr/>
          <a:lstStyle/>
          <a:p>
            <a:r>
              <a:rPr lang="en-US" sz="2000" dirty="0"/>
              <a:t>Take a screenshot of the output in Step 6.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8ABFC5-B246-46BF-82C2-EFCA84278A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3515" y="853443"/>
            <a:ext cx="7192379" cy="483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618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70DED-E942-4274-A5C5-61D0403ED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800175"/>
            <a:ext cx="2739435" cy="2454830"/>
          </a:xfrm>
        </p:spPr>
        <p:txBody>
          <a:bodyPr>
            <a:noAutofit/>
          </a:bodyPr>
          <a:lstStyle/>
          <a:p>
            <a:r>
              <a:rPr lang="en-US" sz="4000" dirty="0"/>
              <a:t>Make the PATH variable permanent</a:t>
            </a: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851F5B24-61A3-4ED8-A161-33EF660DA62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235" r="235"/>
          <a:stretch/>
        </p:blipFill>
        <p:spPr>
          <a:xfrm>
            <a:off x="3510647" y="886618"/>
            <a:ext cx="4464257" cy="5084763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DDAB32-E602-42AB-85E5-81A683738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0" y="3496460"/>
            <a:ext cx="2739435" cy="1648393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Run the </a:t>
            </a:r>
            <a:r>
              <a:rPr lang="en-US" sz="2000" i="1" dirty="0" err="1"/>
              <a:t>todolist</a:t>
            </a:r>
            <a:r>
              <a:rPr lang="en-US" sz="2000" dirty="0"/>
              <a:t> script before and after making the PATH variable permanent. Take a screenshot of both Terminal windows.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73783E-B274-4987-B5E3-7AB7A825CA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4904" y="886618"/>
            <a:ext cx="4051443" cy="5186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149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Permissions xmlns="f681fcbd-d5a2-4336-a092-82e7af704741" xsi:nil="true"/>
    <_ip_UnifiedCompliancePolicyUIAction xmlns="http://schemas.microsoft.com/sharepoint/v3" xsi:nil="true"/>
    <MigrationWizIdDocumentLibraryPermissions xmlns="f681fcbd-d5a2-4336-a092-82e7af704741" xsi:nil="true"/>
    <MigrationWizIdPermissionLevels xmlns="f681fcbd-d5a2-4336-a092-82e7af704741" xsi:nil="true"/>
    <MigrationWizId xmlns="f681fcbd-d5a2-4336-a092-82e7af704741" xsi:nil="true"/>
    <_ip_UnifiedCompliancePolicyProperties xmlns="http://schemas.microsoft.com/sharepoint/v3" xsi:nil="true"/>
    <MigrationWizIdSecurityGroups xmlns="f681fcbd-d5a2-4336-a092-82e7af70474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FF29DAF2B2474CAA0976D75413A80B" ma:contentTypeVersion="20" ma:contentTypeDescription="Create a new document." ma:contentTypeScope="" ma:versionID="f1a4acc4b85180fe6975a37171a89f22">
  <xsd:schema xmlns:xsd="http://www.w3.org/2001/XMLSchema" xmlns:xs="http://www.w3.org/2001/XMLSchema" xmlns:p="http://schemas.microsoft.com/office/2006/metadata/properties" xmlns:ns1="http://schemas.microsoft.com/sharepoint/v3" xmlns:ns3="f681fcbd-d5a2-4336-a092-82e7af704741" xmlns:ns4="c9140fa4-d231-4bf2-8e30-bda3cfa5fa06" targetNamespace="http://schemas.microsoft.com/office/2006/metadata/properties" ma:root="true" ma:fieldsID="d88427010be71365af5c7bdb809d71bb" ns1:_="" ns3:_="" ns4:_="">
    <xsd:import namespace="http://schemas.microsoft.com/sharepoint/v3"/>
    <xsd:import namespace="f681fcbd-d5a2-4336-a092-82e7af704741"/>
    <xsd:import namespace="c9140fa4-d231-4bf2-8e30-bda3cfa5fa06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81fcbd-d5a2-4336-a092-82e7af704741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140fa4-d231-4bf2-8e30-bda3cfa5fa0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76A087-F172-46B9-A2DB-782D42C9C2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9C8190-CE04-4B04-BDD3-98C89D360309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schemas.microsoft.com/office/2006/documentManagement/types"/>
    <ds:schemaRef ds:uri="f681fcbd-d5a2-4336-a092-82e7af704741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c9140fa4-d231-4bf2-8e30-bda3cfa5fa0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6553AF5-258F-41BE-BCB0-58C2BB7241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81fcbd-d5a2-4336-a092-82e7af704741"/>
    <ds:schemaRef ds:uri="c9140fa4-d231-4bf2-8e30-bda3cfa5fa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130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Course Project </vt:lpstr>
      <vt:lpstr>Create a shell script</vt:lpstr>
      <vt:lpstr>Change script file permissions</vt:lpstr>
      <vt:lpstr>Set the PATH variable</vt:lpstr>
      <vt:lpstr>Make the PATH variable permanent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CEIS101 Module 1</dc:title>
  <dc:creator>William Sullivan</dc:creator>
  <cp:lastModifiedBy>Charles Toohey</cp:lastModifiedBy>
  <cp:revision>89</cp:revision>
  <dcterms:created xsi:type="dcterms:W3CDTF">2018-12-20T22:43:36Z</dcterms:created>
  <dcterms:modified xsi:type="dcterms:W3CDTF">2021-06-16T01:17:51Z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0x01010007FF29DAF2B2474CAA0976D75413A80B</vt:lpwstr>
  </property>
</Properties>
</file>