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5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5" y="86981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Course Project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455" y="334948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Operating Systems</a:t>
            </a:r>
          </a:p>
          <a:p>
            <a:r>
              <a:rPr lang="en-US" dirty="0"/>
              <a:t>Module 4 User and Group Management</a:t>
            </a:r>
          </a:p>
        </p:txBody>
      </p:sp>
    </p:spTree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563" y="524592"/>
            <a:ext cx="8144414" cy="785949"/>
          </a:xfrm>
        </p:spPr>
        <p:txBody>
          <a:bodyPr>
            <a:noAutofit/>
          </a:bodyPr>
          <a:lstStyle/>
          <a:p>
            <a:r>
              <a:rPr lang="en-US" sz="4000" dirty="0"/>
              <a:t>Add users and groups in CLI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11563" y="1590517"/>
            <a:ext cx="8368874" cy="4357799"/>
          </a:xfrm>
        </p:spPr>
        <p:txBody>
          <a:bodyPr/>
          <a:lstStyle/>
          <a:p>
            <a:r>
              <a:rPr lang="en-US" sz="1800" dirty="0"/>
              <a:t>1. What does the </a:t>
            </a:r>
            <a:r>
              <a:rPr lang="en-US" sz="1800" i="1" dirty="0"/>
              <a:t>–m</a:t>
            </a:r>
            <a:r>
              <a:rPr lang="en-US" sz="1800" dirty="0"/>
              <a:t> option in the </a:t>
            </a:r>
            <a:r>
              <a:rPr lang="en-US" sz="1800" dirty="0" err="1"/>
              <a:t>useradd</a:t>
            </a:r>
            <a:r>
              <a:rPr lang="en-US" sz="1800" dirty="0"/>
              <a:t> command do?</a:t>
            </a:r>
          </a:p>
          <a:p>
            <a:r>
              <a:rPr lang="en-US" dirty="0"/>
              <a:t>Answer here: create home folder</a:t>
            </a:r>
          </a:p>
          <a:p>
            <a:endParaRPr lang="en-US" dirty="0"/>
          </a:p>
          <a:p>
            <a:r>
              <a:rPr lang="en-US" sz="1800" dirty="0"/>
              <a:t>2. What does the </a:t>
            </a:r>
            <a:r>
              <a:rPr lang="en-US" sz="1800" i="1" dirty="0"/>
              <a:t>-3</a:t>
            </a:r>
            <a:r>
              <a:rPr lang="en-US" sz="1800" dirty="0"/>
              <a:t> option in the tail command do?</a:t>
            </a:r>
          </a:p>
          <a:p>
            <a:r>
              <a:rPr lang="en-US" dirty="0"/>
              <a:t>Answer here: 3 lines of data</a:t>
            </a:r>
          </a:p>
          <a:p>
            <a:endParaRPr lang="en-US" dirty="0"/>
          </a:p>
          <a:p>
            <a:r>
              <a:rPr lang="en-US" sz="1800" dirty="0"/>
              <a:t>3. Which line of the </a:t>
            </a:r>
            <a:r>
              <a:rPr lang="en-US" sz="1800" i="1" dirty="0"/>
              <a:t>/</a:t>
            </a:r>
            <a:r>
              <a:rPr lang="en-US" sz="1800" i="1" dirty="0" err="1"/>
              <a:t>etc</a:t>
            </a:r>
            <a:r>
              <a:rPr lang="en-US" sz="1800" i="1" dirty="0"/>
              <a:t>/group </a:t>
            </a:r>
            <a:r>
              <a:rPr lang="en-US" sz="1800" dirty="0"/>
              <a:t>file lists members of the “students” group? Copy it here.</a:t>
            </a:r>
          </a:p>
          <a:p>
            <a:r>
              <a:rPr lang="en-US" dirty="0"/>
              <a:t>Answer here: </a:t>
            </a:r>
            <a:r>
              <a:rPr lang="en-US" dirty="0" err="1"/>
              <a:t>sudo</a:t>
            </a:r>
            <a:r>
              <a:rPr lang="en-US" dirty="0"/>
              <a:t> tail -3 /</a:t>
            </a:r>
            <a:r>
              <a:rPr lang="en-US" dirty="0" err="1"/>
              <a:t>etc</a:t>
            </a:r>
            <a:r>
              <a:rPr lang="en-US" dirty="0"/>
              <a:t>/group</a:t>
            </a:r>
          </a:p>
          <a:p>
            <a:endParaRPr lang="en-US" dirty="0"/>
          </a:p>
          <a:p>
            <a:r>
              <a:rPr lang="en-US" sz="1800" dirty="0"/>
              <a:t>References:</a:t>
            </a:r>
          </a:p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7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23762"/>
            <a:ext cx="2739435" cy="1694448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Test user and group settings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87332F9-2687-4387-99CE-8F92967BE2D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1" r="11"/>
          <a:stretch/>
        </p:blipFill>
        <p:spPr>
          <a:xfrm>
            <a:off x="3884613" y="854075"/>
            <a:ext cx="7470775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2940152"/>
            <a:ext cx="2739435" cy="2688559"/>
          </a:xfrm>
        </p:spPr>
        <p:txBody>
          <a:bodyPr/>
          <a:lstStyle/>
          <a:p>
            <a:r>
              <a:rPr lang="en-US" sz="2000" dirty="0"/>
              <a:t>Take a screenshot of the output in Step 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53443"/>
            <a:ext cx="2739435" cy="1277198"/>
          </a:xfrm>
        </p:spPr>
        <p:txBody>
          <a:bodyPr>
            <a:noAutofit/>
          </a:bodyPr>
          <a:lstStyle/>
          <a:p>
            <a:r>
              <a:rPr lang="en-US" sz="4000" dirty="0"/>
              <a:t>Add users in GUI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69B5CC42-D86E-4BEB-AA55-3CAB8DEC63F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801" b="801"/>
          <a:stretch/>
        </p:blipFill>
        <p:spPr>
          <a:xfrm>
            <a:off x="3884613" y="854075"/>
            <a:ext cx="7470775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6559"/>
            <a:ext cx="2739435" cy="1648393"/>
          </a:xfrm>
        </p:spPr>
        <p:txBody>
          <a:bodyPr/>
          <a:lstStyle/>
          <a:p>
            <a:r>
              <a:rPr lang="en-US" sz="2000" dirty="0"/>
              <a:t>Take a screenshot of the output in Step 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1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00175"/>
            <a:ext cx="2739435" cy="1827615"/>
          </a:xfrm>
        </p:spPr>
        <p:txBody>
          <a:bodyPr>
            <a:noAutofit/>
          </a:bodyPr>
          <a:lstStyle/>
          <a:p>
            <a:r>
              <a:rPr lang="en-US" sz="4000" dirty="0"/>
              <a:t>Remove users and groups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883902"/>
            <a:ext cx="2739434" cy="2158745"/>
          </a:xfrm>
        </p:spPr>
        <p:txBody>
          <a:bodyPr>
            <a:normAutofit/>
          </a:bodyPr>
          <a:lstStyle/>
          <a:p>
            <a:r>
              <a:rPr lang="en-US" sz="2000" dirty="0"/>
              <a:t>Take a screenshot of the log on page with three user accounts.</a:t>
            </a:r>
          </a:p>
          <a:p>
            <a:r>
              <a:rPr lang="en-US" sz="2000" dirty="0"/>
              <a:t>Take a screenshot of the log on page with only your user account (i.e., student).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E876E5-A23C-48F5-8435-C2EC6CA13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281" y="3575547"/>
            <a:ext cx="4352921" cy="2578832"/>
          </a:xfrm>
          <a:prstGeom prst="rect">
            <a:avLst/>
          </a:prstGeom>
        </p:spPr>
      </p:pic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E6D10F4A-EF48-44E4-9E79-740983EE7B9D}"/>
              </a:ext>
            </a:extLst>
          </p:cNvPr>
          <p:cNvSpPr txBox="1">
            <a:spLocks/>
          </p:cNvSpPr>
          <p:nvPr/>
        </p:nvSpPr>
        <p:spPr>
          <a:xfrm>
            <a:off x="6313007" y="3375732"/>
            <a:ext cx="4354455" cy="2575557"/>
          </a:xfrm>
          <a:prstGeom prst="rect">
            <a:avLst/>
          </a:prstGeom>
        </p:spPr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EDB98C07-8F55-41EC-85FE-755D1F31971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4128" t="-1179" r="-222244" b="-62311"/>
          <a:stretch/>
        </p:blipFill>
        <p:spPr>
          <a:xfrm>
            <a:off x="5183188" y="987425"/>
            <a:ext cx="6172200" cy="4873625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B026AD-856A-4B35-92A1-81BCE83392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1021" y="1098701"/>
            <a:ext cx="4001058" cy="24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4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F29DAF2B2474CAA0976D75413A80B" ma:contentTypeVersion="20" ma:contentTypeDescription="Create a new document." ma:contentTypeScope="" ma:versionID="f1a4acc4b85180fe6975a37171a89f22">
  <xsd:schema xmlns:xsd="http://www.w3.org/2001/XMLSchema" xmlns:xs="http://www.w3.org/2001/XMLSchema" xmlns:p="http://schemas.microsoft.com/office/2006/metadata/properties" xmlns:ns1="http://schemas.microsoft.com/sharepoint/v3" xmlns:ns3="f681fcbd-d5a2-4336-a092-82e7af704741" xmlns:ns4="c9140fa4-d231-4bf2-8e30-bda3cfa5fa06" targetNamespace="http://schemas.microsoft.com/office/2006/metadata/properties" ma:root="true" ma:fieldsID="d88427010be71365af5c7bdb809d71bb" ns1:_="" ns3:_="" ns4:_="">
    <xsd:import namespace="http://schemas.microsoft.com/sharepoint/v3"/>
    <xsd:import namespace="f681fcbd-d5a2-4336-a092-82e7af704741"/>
    <xsd:import namespace="c9140fa4-d231-4bf2-8e30-bda3cfa5fa06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1fcbd-d5a2-4336-a092-82e7af70474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0fa4-d231-4bf2-8e30-bda3cfa5f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f681fcbd-d5a2-4336-a092-82e7af704741" xsi:nil="true"/>
    <_ip_UnifiedCompliancePolicyUIAction xmlns="http://schemas.microsoft.com/sharepoint/v3" xsi:nil="true"/>
    <MigrationWizIdDocumentLibraryPermissions xmlns="f681fcbd-d5a2-4336-a092-82e7af704741" xsi:nil="true"/>
    <MigrationWizIdPermissionLevels xmlns="f681fcbd-d5a2-4336-a092-82e7af704741" xsi:nil="true"/>
    <MigrationWizId xmlns="f681fcbd-d5a2-4336-a092-82e7af704741" xsi:nil="true"/>
    <_ip_UnifiedCompliancePolicyProperties xmlns="http://schemas.microsoft.com/sharepoint/v3" xsi:nil="true"/>
    <MigrationWizIdSecurityGroups xmlns="f681fcbd-d5a2-4336-a092-82e7af70474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553AF5-258F-41BE-BCB0-58C2BB72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1fcbd-d5a2-4336-a092-82e7af704741"/>
    <ds:schemaRef ds:uri="c9140fa4-d231-4bf2-8e30-bda3cfa5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9C8190-CE04-4B04-BDD3-98C89D360309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f681fcbd-d5a2-4336-a092-82e7af704741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c9140fa4-d231-4bf2-8e30-bda3cfa5fa0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76A087-F172-46B9-A2DB-782D42C9C2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165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Course Project </vt:lpstr>
      <vt:lpstr>Add users and groups in CLI</vt:lpstr>
      <vt:lpstr>Test user and group settings</vt:lpstr>
      <vt:lpstr>Add users in GUI</vt:lpstr>
      <vt:lpstr>Remove users and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Charles Toohey</cp:lastModifiedBy>
  <cp:revision>106</cp:revision>
  <dcterms:created xsi:type="dcterms:W3CDTF">2018-12-20T22:43:36Z</dcterms:created>
  <dcterms:modified xsi:type="dcterms:W3CDTF">2021-06-16T01:17:06Z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0x01010007FF29DAF2B2474CAA0976D75413A80B</vt:lpwstr>
  </property>
</Properties>
</file>