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5" y="86981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Course Project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455" y="334948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Operating Systems</a:t>
            </a:r>
          </a:p>
          <a:p>
            <a:r>
              <a:rPr lang="en-US" dirty="0"/>
              <a:t>Module 2 Linux Filesystem Hierarchy</a:t>
            </a:r>
          </a:p>
        </p:txBody>
      </p:sp>
    </p:spTree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3472" y="483599"/>
            <a:ext cx="8144414" cy="785949"/>
          </a:xfrm>
        </p:spPr>
        <p:txBody>
          <a:bodyPr>
            <a:noAutofit/>
          </a:bodyPr>
          <a:lstStyle/>
          <a:p>
            <a:r>
              <a:rPr lang="en-US" sz="4000" dirty="0">
                <a:ea typeface="Times New Roman" panose="02020603050405020304" pitchFamily="18" charset="0"/>
              </a:rPr>
              <a:t>Navigate the Linux filesystem tree</a:t>
            </a:r>
            <a:endParaRPr lang="en-US" sz="4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53472" y="1448661"/>
            <a:ext cx="8685056" cy="4695983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1. What is the </a:t>
            </a:r>
            <a:r>
              <a:rPr lang="en-US" sz="1800" i="1" dirty="0" err="1"/>
              <a:t>pwd</a:t>
            </a:r>
            <a:r>
              <a:rPr lang="en-US" sz="1800" dirty="0"/>
              <a:t> command an acronym for? What about the </a:t>
            </a:r>
            <a:r>
              <a:rPr lang="en-US" sz="1800" i="1" dirty="0"/>
              <a:t>cd</a:t>
            </a:r>
            <a:r>
              <a:rPr lang="en-US" sz="1800" dirty="0"/>
              <a:t> command?</a:t>
            </a:r>
          </a:p>
          <a:p>
            <a:r>
              <a:rPr lang="en-US" dirty="0"/>
              <a:t>Answer here:</a:t>
            </a:r>
          </a:p>
          <a:p>
            <a:r>
              <a:rPr lang="en-US" dirty="0"/>
              <a:t>Print working directory</a:t>
            </a:r>
          </a:p>
          <a:p>
            <a:r>
              <a:rPr lang="en-US" dirty="0"/>
              <a:t>Change directory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2. Explain the differences between a relative path and an absolute/full path in Linux.</a:t>
            </a:r>
          </a:p>
          <a:p>
            <a:r>
              <a:rPr lang="en-US" dirty="0"/>
              <a:t>Answer here:</a:t>
            </a:r>
          </a:p>
          <a:p>
            <a:r>
              <a:rPr lang="en-US" dirty="0"/>
              <a:t>Absolute-contains root element and complete directory list to find the file</a:t>
            </a:r>
          </a:p>
          <a:p>
            <a:r>
              <a:rPr lang="en-US" dirty="0"/>
              <a:t>Relative-needs to be combined with another path in order to find the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References:</a:t>
            </a:r>
          </a:p>
          <a:p>
            <a:r>
              <a:rPr lang="en-US" dirty="0"/>
              <a:t>1.oracle</a:t>
            </a:r>
          </a:p>
          <a:p>
            <a:r>
              <a:rPr lang="en-US" dirty="0"/>
              <a:t>2.Youtube videos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7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53443"/>
            <a:ext cx="2739435" cy="188547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dirty="0">
                <a:ea typeface="Times New Roman" panose="02020603050405020304" pitchFamily="18" charset="0"/>
              </a:rPr>
              <a:t>Create directories and files</a:t>
            </a:r>
            <a:endParaRPr lang="en-US" sz="4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59118"/>
            <a:ext cx="2739435" cy="1035833"/>
          </a:xfrm>
        </p:spPr>
        <p:txBody>
          <a:bodyPr>
            <a:normAutofit/>
          </a:bodyPr>
          <a:lstStyle/>
          <a:p>
            <a:r>
              <a:rPr lang="en-US" sz="2000" dirty="0"/>
              <a:t>Take a screenshot of the output in Steps 5 and 6.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23C37894-9DC3-4D1C-B6DE-83AE5A8ED81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6791" r="6791"/>
          <a:stretch/>
        </p:blipFill>
        <p:spPr>
          <a:xfrm>
            <a:off x="4324350" y="1092200"/>
            <a:ext cx="6754813" cy="4873625"/>
          </a:xfrm>
        </p:spPr>
      </p:pic>
    </p:spTree>
    <p:extLst>
      <p:ext uri="{BB962C8B-B14F-4D97-AF65-F5344CB8AC3E}">
        <p14:creationId xmlns:p14="http://schemas.microsoft.com/office/powerpoint/2010/main" val="306461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53443"/>
            <a:ext cx="2739435" cy="245483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dirty="0">
                <a:ea typeface="Times New Roman" panose="02020603050405020304" pitchFamily="18" charset="0"/>
              </a:rPr>
              <a:t>Copy and remove directories and files</a:t>
            </a:r>
            <a:endParaRPr lang="en-US" sz="4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C3511EA-8457-4100-8D41-0DA09DE9C87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793" r="1793"/>
          <a:stretch/>
        </p:blipFill>
        <p:spPr>
          <a:xfrm>
            <a:off x="3884613" y="854075"/>
            <a:ext cx="7470775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0" y="3549728"/>
            <a:ext cx="2739435" cy="1075537"/>
          </a:xfrm>
        </p:spPr>
        <p:txBody>
          <a:bodyPr/>
          <a:lstStyle/>
          <a:p>
            <a:r>
              <a:rPr lang="en-US" sz="2000" dirty="0"/>
              <a:t>Take a screenshot of the output in Step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4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853443"/>
            <a:ext cx="2739435" cy="194302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000" dirty="0">
                <a:ea typeface="Times New Roman" panose="02020603050405020304" pitchFamily="18" charset="0"/>
              </a:rPr>
              <a:t>Locate directories and files</a:t>
            </a:r>
            <a:endParaRPr lang="en-US" sz="40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FF46222-5D62-4581-A681-C414A559BB1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61" r="61"/>
          <a:stretch/>
        </p:blipFill>
        <p:spPr>
          <a:xfrm>
            <a:off x="3884613" y="854075"/>
            <a:ext cx="7470775" cy="5084763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2981557"/>
            <a:ext cx="2739435" cy="1173193"/>
          </a:xfrm>
        </p:spPr>
        <p:txBody>
          <a:bodyPr/>
          <a:lstStyle/>
          <a:p>
            <a:r>
              <a:rPr lang="en-US" sz="2000" dirty="0"/>
              <a:t>Take a screenshot of the output in Steps 5 and 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1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F29DAF2B2474CAA0976D75413A80B" ma:contentTypeVersion="20" ma:contentTypeDescription="Create a new document." ma:contentTypeScope="" ma:versionID="f1a4acc4b85180fe6975a37171a89f22">
  <xsd:schema xmlns:xsd="http://www.w3.org/2001/XMLSchema" xmlns:xs="http://www.w3.org/2001/XMLSchema" xmlns:p="http://schemas.microsoft.com/office/2006/metadata/properties" xmlns:ns1="http://schemas.microsoft.com/sharepoint/v3" xmlns:ns3="f681fcbd-d5a2-4336-a092-82e7af704741" xmlns:ns4="c9140fa4-d231-4bf2-8e30-bda3cfa5fa06" targetNamespace="http://schemas.microsoft.com/office/2006/metadata/properties" ma:root="true" ma:fieldsID="d88427010be71365af5c7bdb809d71bb" ns1:_="" ns3:_="" ns4:_="">
    <xsd:import namespace="http://schemas.microsoft.com/sharepoint/v3"/>
    <xsd:import namespace="f681fcbd-d5a2-4336-a092-82e7af704741"/>
    <xsd:import namespace="c9140fa4-d231-4bf2-8e30-bda3cfa5fa06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1fcbd-d5a2-4336-a092-82e7af70474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0fa4-d231-4bf2-8e30-bda3cfa5f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f681fcbd-d5a2-4336-a092-82e7af704741" xsi:nil="true"/>
    <_ip_UnifiedCompliancePolicyUIAction xmlns="http://schemas.microsoft.com/sharepoint/v3" xsi:nil="true"/>
    <MigrationWizIdDocumentLibraryPermissions xmlns="f681fcbd-d5a2-4336-a092-82e7af704741" xsi:nil="true"/>
    <MigrationWizIdPermissionLevels xmlns="f681fcbd-d5a2-4336-a092-82e7af704741" xsi:nil="true"/>
    <MigrationWizId xmlns="f681fcbd-d5a2-4336-a092-82e7af704741" xsi:nil="true"/>
    <_ip_UnifiedCompliancePolicyProperties xmlns="http://schemas.microsoft.com/sharepoint/v3" xsi:nil="true"/>
    <MigrationWizIdSecurityGroups xmlns="f681fcbd-d5a2-4336-a092-82e7af704741" xsi:nil="true"/>
  </documentManagement>
</p:properties>
</file>

<file path=customXml/itemProps1.xml><?xml version="1.0" encoding="utf-8"?>
<ds:datastoreItem xmlns:ds="http://schemas.openxmlformats.org/officeDocument/2006/customXml" ds:itemID="{0D76A087-F172-46B9-A2DB-782D42C9C2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553AF5-258F-41BE-BCB0-58C2BB7241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1fcbd-d5a2-4336-a092-82e7af704741"/>
    <ds:schemaRef ds:uri="c9140fa4-d231-4bf2-8e30-bda3cfa5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9C8190-CE04-4B04-BDD3-98C89D360309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f681fcbd-d5a2-4336-a092-82e7af704741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c9140fa4-d231-4bf2-8e30-bda3cfa5fa0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142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Course Project </vt:lpstr>
      <vt:lpstr>Navigate the Linux filesystem tree</vt:lpstr>
      <vt:lpstr>Create directories and files</vt:lpstr>
      <vt:lpstr>Copy and remove directories and files</vt:lpstr>
      <vt:lpstr>Locate directories and files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Charles Toohey</cp:lastModifiedBy>
  <cp:revision>71</cp:revision>
  <dcterms:created xsi:type="dcterms:W3CDTF">2018-12-20T22:43:36Z</dcterms:created>
  <dcterms:modified xsi:type="dcterms:W3CDTF">2021-06-16T01:18:22Z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0x01010007FF29DAF2B2474CAA0976D75413A80B</vt:lpwstr>
  </property>
</Properties>
</file>