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57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0" d="100"/>
          <a:sy n="80" d="100"/>
        </p:scale>
        <p:origin x="64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CDD6B-EC2F-4242-BB01-3ADB2EA056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06E81A-1139-4F60-ADAD-CDBFA2DA7B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CA7DA-A3ED-424E-96DB-EAC43B3A9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20E7B-DE6B-4599-AB9A-D6E6D1C52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98F17-D1A4-4B40-8467-04543C7AB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11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54F3F-7F8C-4B62-83A5-552DFB190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BB7699-2B3A-4817-9AC3-43FD9282F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3F1A9-6856-45E2-8C6C-5C78A873D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807F9-D2C6-4EE6-AE90-327FC3253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B0549-8F58-4348-9920-652E9FEDC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4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41ECD2-AC72-4B39-B658-44039FF9BC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FCE250-D2E2-4148-B0C4-5EEC101D4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E6582-DD76-46CC-A4B7-7889DF306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69BB8-5380-45F6-85BD-37209F96D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1002E-17D0-4016-AA60-4DBD5B8BF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0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35B90-86EC-492C-8440-5BE029FCA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4B971-FFBC-444C-9574-9D3B54B72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66CA0-A872-4564-80CA-5FEC4ECF6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A1036-6CDC-445C-A420-C8F19AA31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5A98F-1722-408F-9EAF-DD105A67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6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9E4D1-759E-4B80-9D6F-7700A8CDD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D5114-CD19-406E-8705-96803BC30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8F7AF-E616-4F57-A855-C02E4119B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F85F8-5B2C-49AB-ACE3-206BEDDEC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9AD0B-2401-4303-B6E3-E10A44089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8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44CDF-BB67-47FC-BF1B-DB02A6749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A57AE-432B-4C7F-AFD5-02DA1AB1AC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59AFA-4DCC-4AAB-A636-A768FCC636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72A2CC-F2EE-4979-8BBC-A34D00091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14CF7A-3807-4981-82FE-9DFBEED4C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3DDECA-5A1A-4973-9442-C48285448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19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0A80D-F0D5-4D0E-A595-37B132CF9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C3DE0-C588-424F-99AD-81C63CBF6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A99559-C376-4106-B5B8-DE2548E8B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EC5DA3-BFFC-4144-9DE2-F9BD5D5548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B6C142-9FBA-441E-A2EE-8A26CD28D1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13BFF5-7AB9-4517-84AF-11B4195E5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D63660-8C4C-44F0-BB2E-A2E06C020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585D26-D27D-4780-B4D8-652336F54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69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7FB5D-6D01-46C3-90E2-6EF7C7DD9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ABEC61-F94D-46EA-93C3-3D29473CC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8D31F-B3A3-44A7-BE2E-54CED0016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7FC639-D8CC-4126-AE01-D7ECE4FE3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0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D11337-DCED-48AE-9781-145604B22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90E84E-2E44-4497-B8AA-769AD7E93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A3588F-8746-4FE0-AB58-50B514C86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3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7E9AD-7C5B-43BF-BC81-663C3B7F4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B248D-04F1-4ACE-8F99-0844D0618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034B85-1772-4F38-A7E7-EB8B511E60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A84CC1-4267-4CC4-88D6-3A28AFF5E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7253FA-41D5-46A5-8FA6-3BB510DA9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5524AA-7B5D-4D45-A1D6-B2C17247F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97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91104-3193-4DE3-9579-D9AA8F0EF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F3E60D-5591-47FB-8383-3CF2A6D2F8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693396-1B46-429A-A1C7-6319CC46E7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3BB73A-2A95-4544-9F11-6D8DF3A13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82299-81B8-4894-B8B7-C1A0EF0D8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0117A-21AA-4F59-A2B7-7BC19EB7D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5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317E4F-9347-44CD-9477-1AF2334B8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CF40D-687B-4129-846D-C33C3CF7D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5B308-7023-40D0-A9D7-0A50FDE281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4BDDD-E77C-4F65-80AE-A2B49D0566B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94102-7A5A-4E11-ABC2-D0BBAAF8E0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0775C-EC89-455E-B408-FFCE8D86FA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89097-B4E2-4F9F-9CBE-5C04691F4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8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8198B-61B4-490F-AA97-99CFA2CF3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0455" y="869810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Course Project</a:t>
            </a:r>
            <a:br>
              <a:rPr lang="en-US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B87C98-6E1F-4B38-91BE-8941A7E9C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0455" y="3349485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/>
              <a:t>Operating Systems</a:t>
            </a:r>
          </a:p>
          <a:p>
            <a:r>
              <a:rPr lang="en-US" dirty="0"/>
              <a:t>Module 2 Linux Filesystem Hierarchy</a:t>
            </a:r>
          </a:p>
        </p:txBody>
      </p:sp>
    </p:spTree>
    <p:extLst>
      <p:ext uri="{BB962C8B-B14F-4D97-AF65-F5344CB8AC3E}">
        <p14:creationId xmlns:p14="http://schemas.microsoft.com/office/powerpoint/2010/main" val="737525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70DED-E942-4274-A5C5-61D0403ED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3472" y="483599"/>
            <a:ext cx="8144414" cy="785949"/>
          </a:xfrm>
        </p:spPr>
        <p:txBody>
          <a:bodyPr>
            <a:noAutofit/>
          </a:bodyPr>
          <a:lstStyle/>
          <a:p>
            <a:r>
              <a:rPr lang="en-US" sz="4000" dirty="0">
                <a:ea typeface="Times New Roman" panose="02020603050405020304" pitchFamily="18" charset="0"/>
              </a:rPr>
              <a:t>Navigate the Linux filesystem tree</a:t>
            </a:r>
            <a:endParaRPr lang="en-US" sz="40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DDAB32-E602-42AB-85E5-81A683738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53472" y="1448661"/>
            <a:ext cx="8685056" cy="4695983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/>
              <a:t>1. What is the </a:t>
            </a:r>
            <a:r>
              <a:rPr lang="en-US" sz="1800" i="1" dirty="0" err="1"/>
              <a:t>pwd</a:t>
            </a:r>
            <a:r>
              <a:rPr lang="en-US" sz="1800" dirty="0"/>
              <a:t> command an acronym for? What about the </a:t>
            </a:r>
            <a:r>
              <a:rPr lang="en-US" sz="1800" i="1" dirty="0"/>
              <a:t>cd</a:t>
            </a:r>
            <a:r>
              <a:rPr lang="en-US" sz="1800" dirty="0"/>
              <a:t> command?</a:t>
            </a:r>
          </a:p>
          <a:p>
            <a:r>
              <a:rPr lang="en-US" dirty="0"/>
              <a:t>Answer here:</a:t>
            </a:r>
          </a:p>
          <a:p>
            <a:r>
              <a:rPr lang="en-US" dirty="0"/>
              <a:t>Print working directory</a:t>
            </a:r>
          </a:p>
          <a:p>
            <a:r>
              <a:rPr lang="en-US" dirty="0"/>
              <a:t>Change directory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1800" dirty="0"/>
              <a:t>2. Explain the differences between a relative path and an absolute/full path in Linux.</a:t>
            </a:r>
          </a:p>
          <a:p>
            <a:r>
              <a:rPr lang="en-US" dirty="0"/>
              <a:t>Answer here:</a:t>
            </a:r>
          </a:p>
          <a:p>
            <a:r>
              <a:rPr lang="en-US" dirty="0"/>
              <a:t>Absolute-contains root element and complete directory list to find the file</a:t>
            </a:r>
          </a:p>
          <a:p>
            <a:r>
              <a:rPr lang="en-US" dirty="0"/>
              <a:t>Relative-needs to be combined with another path in order to find the file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1800" dirty="0"/>
              <a:t>References:</a:t>
            </a:r>
          </a:p>
          <a:p>
            <a:r>
              <a:rPr lang="en-US" dirty="0"/>
              <a:t>1.oracle</a:t>
            </a:r>
          </a:p>
          <a:p>
            <a:r>
              <a:rPr lang="en-US" dirty="0"/>
              <a:t>2.Youtube videos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477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70DED-E942-4274-A5C5-61D0403ED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53443"/>
            <a:ext cx="2739435" cy="1885472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4000" dirty="0">
                <a:ea typeface="Times New Roman" panose="02020603050405020304" pitchFamily="18" charset="0"/>
              </a:rPr>
              <a:t>Create directories and files</a:t>
            </a:r>
            <a:endParaRPr lang="en-US" sz="4000" kern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DDAB32-E602-42AB-85E5-81A683738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59118"/>
            <a:ext cx="2739435" cy="1035833"/>
          </a:xfrm>
        </p:spPr>
        <p:txBody>
          <a:bodyPr>
            <a:normAutofit/>
          </a:bodyPr>
          <a:lstStyle/>
          <a:p>
            <a:r>
              <a:rPr lang="en-US" sz="2000" dirty="0"/>
              <a:t>Take a screenshot of the output in Steps 5 and 6.</a:t>
            </a:r>
            <a:endParaRPr lang="en-US" dirty="0"/>
          </a:p>
          <a:p>
            <a:endParaRPr lang="en-US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23C37894-9DC3-4D1C-B6DE-83AE5A8ED81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6791" r="6791"/>
          <a:stretch/>
        </p:blipFill>
        <p:spPr>
          <a:xfrm>
            <a:off x="4324350" y="1092200"/>
            <a:ext cx="6754813" cy="4873625"/>
          </a:xfrm>
        </p:spPr>
      </p:pic>
    </p:spTree>
    <p:extLst>
      <p:ext uri="{BB962C8B-B14F-4D97-AF65-F5344CB8AC3E}">
        <p14:creationId xmlns:p14="http://schemas.microsoft.com/office/powerpoint/2010/main" val="3064618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70DED-E942-4274-A5C5-61D0403ED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853443"/>
            <a:ext cx="2739435" cy="245483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4000" dirty="0">
                <a:ea typeface="Times New Roman" panose="02020603050405020304" pitchFamily="18" charset="0"/>
              </a:rPr>
              <a:t>Copy and remove directories and files</a:t>
            </a:r>
            <a:endParaRPr lang="en-US" sz="4000" kern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AC3511EA-8457-4100-8D41-0DA09DE9C87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1793" r="1793"/>
          <a:stretch/>
        </p:blipFill>
        <p:spPr>
          <a:xfrm>
            <a:off x="3884613" y="854075"/>
            <a:ext cx="7470775" cy="5084763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DDAB32-E602-42AB-85E5-81A683738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0" y="3549728"/>
            <a:ext cx="2739435" cy="1075537"/>
          </a:xfrm>
        </p:spPr>
        <p:txBody>
          <a:bodyPr/>
          <a:lstStyle/>
          <a:p>
            <a:r>
              <a:rPr lang="en-US" sz="2000" dirty="0"/>
              <a:t>Take a screenshot of the output in Step 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149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70DED-E942-4274-A5C5-61D0403ED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853443"/>
            <a:ext cx="2739435" cy="1943023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4000" dirty="0">
                <a:ea typeface="Times New Roman" panose="02020603050405020304" pitchFamily="18" charset="0"/>
              </a:rPr>
              <a:t>Locate directories and files</a:t>
            </a:r>
            <a:endParaRPr lang="en-US" sz="4000" kern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4FF46222-5D62-4581-A681-C414A559BB1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61" r="61"/>
          <a:stretch/>
        </p:blipFill>
        <p:spPr>
          <a:xfrm>
            <a:off x="3884613" y="854075"/>
            <a:ext cx="7470775" cy="5084763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DDAB32-E602-42AB-85E5-81A683738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1" y="2981557"/>
            <a:ext cx="2739435" cy="1173193"/>
          </a:xfrm>
        </p:spPr>
        <p:txBody>
          <a:bodyPr/>
          <a:lstStyle/>
          <a:p>
            <a:r>
              <a:rPr lang="en-US" sz="2000" dirty="0"/>
              <a:t>Take a screenshot of the output in Steps 5 and 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218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FF29DAF2B2474CAA0976D75413A80B" ma:contentTypeVersion="20" ma:contentTypeDescription="Create a new document." ma:contentTypeScope="" ma:versionID="f1a4acc4b85180fe6975a37171a89f22">
  <xsd:schema xmlns:xsd="http://www.w3.org/2001/XMLSchema" xmlns:xs="http://www.w3.org/2001/XMLSchema" xmlns:p="http://schemas.microsoft.com/office/2006/metadata/properties" xmlns:ns1="http://schemas.microsoft.com/sharepoint/v3" xmlns:ns3="f681fcbd-d5a2-4336-a092-82e7af704741" xmlns:ns4="c9140fa4-d231-4bf2-8e30-bda3cfa5fa06" targetNamespace="http://schemas.microsoft.com/office/2006/metadata/properties" ma:root="true" ma:fieldsID="d88427010be71365af5c7bdb809d71bb" ns1:_="" ns3:_="" ns4:_="">
    <xsd:import namespace="http://schemas.microsoft.com/sharepoint/v3"/>
    <xsd:import namespace="f681fcbd-d5a2-4336-a092-82e7af704741"/>
    <xsd:import namespace="c9140fa4-d231-4bf2-8e30-bda3cfa5fa06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81fcbd-d5a2-4336-a092-82e7af704741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140fa4-d231-4bf2-8e30-bda3cfa5fa0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Permissions xmlns="f681fcbd-d5a2-4336-a092-82e7af704741" xsi:nil="true"/>
    <_ip_UnifiedCompliancePolicyUIAction xmlns="http://schemas.microsoft.com/sharepoint/v3" xsi:nil="true"/>
    <MigrationWizIdDocumentLibraryPermissions xmlns="f681fcbd-d5a2-4336-a092-82e7af704741" xsi:nil="true"/>
    <MigrationWizIdPermissionLevels xmlns="f681fcbd-d5a2-4336-a092-82e7af704741" xsi:nil="true"/>
    <MigrationWizId xmlns="f681fcbd-d5a2-4336-a092-82e7af704741" xsi:nil="true"/>
    <_ip_UnifiedCompliancePolicyProperties xmlns="http://schemas.microsoft.com/sharepoint/v3" xsi:nil="true"/>
    <MigrationWizIdSecurityGroups xmlns="f681fcbd-d5a2-4336-a092-82e7af704741" xsi:nil="true"/>
  </documentManagement>
</p:properties>
</file>

<file path=customXml/itemProps1.xml><?xml version="1.0" encoding="utf-8"?>
<ds:datastoreItem xmlns:ds="http://schemas.openxmlformats.org/officeDocument/2006/customXml" ds:itemID="{0D76A087-F172-46B9-A2DB-782D42C9C2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553AF5-258F-41BE-BCB0-58C2BB7241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81fcbd-d5a2-4336-a092-82e7af704741"/>
    <ds:schemaRef ds:uri="c9140fa4-d231-4bf2-8e30-bda3cfa5fa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9C8190-CE04-4B04-BDD3-98C89D360309}">
  <ds:schemaRefs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schemas.microsoft.com/office/2006/documentManagement/types"/>
    <ds:schemaRef ds:uri="f681fcbd-d5a2-4336-a092-82e7af704741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c9140fa4-d231-4bf2-8e30-bda3cfa5fa06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2043</TotalTime>
  <Words>142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Course Project </vt:lpstr>
      <vt:lpstr>Navigate the Linux filesystem tree</vt:lpstr>
      <vt:lpstr>Create directories and files</vt:lpstr>
      <vt:lpstr>Copy and remove directories and files</vt:lpstr>
      <vt:lpstr>Locate directories and files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CEIS101 Module 1</dc:title>
  <dc:creator>William Sullivan</dc:creator>
  <cp:lastModifiedBy>Charles Toohey</cp:lastModifiedBy>
  <cp:revision>71</cp:revision>
  <dcterms:created xsi:type="dcterms:W3CDTF">2018-12-20T22:43:36Z</dcterms:created>
  <dcterms:modified xsi:type="dcterms:W3CDTF">2021-06-16T01:18:22Z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0x01010007FF29DAF2B2474CAA0976D75413A80B</vt:lpwstr>
  </property>
</Properties>
</file>